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1"/>
  </p:notesMasterIdLst>
  <p:handoutMasterIdLst>
    <p:handoutMasterId r:id="rId32"/>
  </p:handoutMasterIdLst>
  <p:sldIdLst>
    <p:sldId id="306" r:id="rId5"/>
    <p:sldId id="307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3" r:id="rId18"/>
    <p:sldId id="314" r:id="rId19"/>
    <p:sldId id="310" r:id="rId20"/>
    <p:sldId id="315" r:id="rId21"/>
    <p:sldId id="316" r:id="rId22"/>
    <p:sldId id="304" r:id="rId23"/>
    <p:sldId id="318" r:id="rId24"/>
    <p:sldId id="319" r:id="rId25"/>
    <p:sldId id="320" r:id="rId26"/>
    <p:sldId id="305" r:id="rId27"/>
    <p:sldId id="335" r:id="rId28"/>
    <p:sldId id="334" r:id="rId29"/>
    <p:sldId id="3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B0ACF-43AC-4919-A918-C2A454B99D9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47ABCF-C726-4DD7-811C-8FFF18720B3D}">
      <dgm:prSet phldrT="[Text]"/>
      <dgm:spPr/>
      <dgm:t>
        <a:bodyPr/>
        <a:lstStyle/>
        <a:p>
          <a:r>
            <a:rPr lang="en-US" dirty="0"/>
            <a:t>Face Detection</a:t>
          </a:r>
        </a:p>
      </dgm:t>
    </dgm:pt>
    <dgm:pt modelId="{EA9F750B-8396-474B-B6DE-26AFABB68AA8}" type="parTrans" cxnId="{A4A657F4-1F57-43E3-B35E-B02F0D32B75E}">
      <dgm:prSet/>
      <dgm:spPr/>
      <dgm:t>
        <a:bodyPr/>
        <a:lstStyle/>
        <a:p>
          <a:endParaRPr lang="en-US"/>
        </a:p>
      </dgm:t>
    </dgm:pt>
    <dgm:pt modelId="{271BFA84-48CC-4657-82F2-9D57CDE48758}" type="sibTrans" cxnId="{A4A657F4-1F57-43E3-B35E-B02F0D32B75E}">
      <dgm:prSet/>
      <dgm:spPr>
        <a:gradFill rotWithShape="0"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</dgm:spPr>
      <dgm:t>
        <a:bodyPr/>
        <a:lstStyle/>
        <a:p>
          <a:endParaRPr lang="en-US"/>
        </a:p>
      </dgm:t>
    </dgm:pt>
    <dgm:pt modelId="{25C82686-6C67-4F6A-ABE8-EAC19B62B146}">
      <dgm:prSet phldrT="[Text]"/>
      <dgm:spPr/>
      <dgm:t>
        <a:bodyPr/>
        <a:lstStyle/>
        <a:p>
          <a:r>
            <a:rPr lang="en-US" dirty="0"/>
            <a:t>Face Extraction</a:t>
          </a:r>
        </a:p>
      </dgm:t>
    </dgm:pt>
    <dgm:pt modelId="{3D6C4243-BB29-45B3-9752-7D0A1AB1FAD7}" type="parTrans" cxnId="{BFDEFC8C-17B0-441F-A1B5-A915DDC1ADA7}">
      <dgm:prSet/>
      <dgm:spPr/>
      <dgm:t>
        <a:bodyPr/>
        <a:lstStyle/>
        <a:p>
          <a:endParaRPr lang="en-US"/>
        </a:p>
      </dgm:t>
    </dgm:pt>
    <dgm:pt modelId="{7501C3D4-3403-4B1B-8CD0-D24FA615ACB4}" type="sibTrans" cxnId="{BFDEFC8C-17B0-441F-A1B5-A915DDC1ADA7}">
      <dgm:prSet/>
      <dgm:spPr>
        <a:gradFill rotWithShape="0"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</dgm:spPr>
      <dgm:t>
        <a:bodyPr/>
        <a:lstStyle/>
        <a:p>
          <a:endParaRPr lang="en-US"/>
        </a:p>
      </dgm:t>
    </dgm:pt>
    <dgm:pt modelId="{841E3B45-189A-419C-986D-95BC8949976C}">
      <dgm:prSet phldrT="[Text]"/>
      <dgm:spPr/>
      <dgm:t>
        <a:bodyPr/>
        <a:lstStyle/>
        <a:p>
          <a:r>
            <a:rPr lang="en-US" dirty="0"/>
            <a:t>Recognition</a:t>
          </a:r>
        </a:p>
      </dgm:t>
    </dgm:pt>
    <dgm:pt modelId="{BC7D04AD-AE4D-4FD6-AB7A-81B985EDE65D}" type="parTrans" cxnId="{633C8343-DCBC-4A5C-9A81-B040B6E6D005}">
      <dgm:prSet/>
      <dgm:spPr/>
      <dgm:t>
        <a:bodyPr/>
        <a:lstStyle/>
        <a:p>
          <a:endParaRPr lang="en-US"/>
        </a:p>
      </dgm:t>
    </dgm:pt>
    <dgm:pt modelId="{8D37AEEE-C9E9-4AA3-916F-CCBD81582B64}" type="sibTrans" cxnId="{633C8343-DCBC-4A5C-9A81-B040B6E6D005}">
      <dgm:prSet/>
      <dgm:spPr/>
      <dgm:t>
        <a:bodyPr/>
        <a:lstStyle/>
        <a:p>
          <a:endParaRPr lang="en-US"/>
        </a:p>
      </dgm:t>
    </dgm:pt>
    <dgm:pt modelId="{DCEE6045-C5F6-4080-9F36-819F2B8088A6}" type="pres">
      <dgm:prSet presAssocID="{C66B0ACF-43AC-4919-A918-C2A454B99D9F}" presName="Name0" presStyleCnt="0">
        <dgm:presLayoutVars>
          <dgm:dir/>
          <dgm:resizeHandles val="exact"/>
        </dgm:presLayoutVars>
      </dgm:prSet>
      <dgm:spPr/>
    </dgm:pt>
    <dgm:pt modelId="{1A7B9FAC-9B47-4EB1-98B7-ECF042B005B8}" type="pres">
      <dgm:prSet presAssocID="{7F47ABCF-C726-4DD7-811C-8FFF18720B3D}" presName="node" presStyleLbl="node1" presStyleIdx="0" presStyleCnt="3">
        <dgm:presLayoutVars>
          <dgm:bulletEnabled val="1"/>
        </dgm:presLayoutVars>
      </dgm:prSet>
      <dgm:spPr/>
    </dgm:pt>
    <dgm:pt modelId="{E7107D7F-3501-48DD-BFB5-1CA64D75C526}" type="pres">
      <dgm:prSet presAssocID="{271BFA84-48CC-4657-82F2-9D57CDE48758}" presName="sibTrans" presStyleLbl="sibTrans2D1" presStyleIdx="0" presStyleCnt="2" custLinFactNeighborX="-11382" custLinFactNeighborY="-6459"/>
      <dgm:spPr/>
    </dgm:pt>
    <dgm:pt modelId="{8B90B9FC-F05B-46FF-93C8-B74C56D66CF7}" type="pres">
      <dgm:prSet presAssocID="{271BFA84-48CC-4657-82F2-9D57CDE48758}" presName="connectorText" presStyleLbl="sibTrans2D1" presStyleIdx="0" presStyleCnt="2"/>
      <dgm:spPr/>
    </dgm:pt>
    <dgm:pt modelId="{9DDCEA83-F71B-47DC-B1BB-05FB2508BBBA}" type="pres">
      <dgm:prSet presAssocID="{25C82686-6C67-4F6A-ABE8-EAC19B62B146}" presName="node" presStyleLbl="node1" presStyleIdx="1" presStyleCnt="3">
        <dgm:presLayoutVars>
          <dgm:bulletEnabled val="1"/>
        </dgm:presLayoutVars>
      </dgm:prSet>
      <dgm:spPr/>
    </dgm:pt>
    <dgm:pt modelId="{893FF6C3-B79B-4846-8BDD-FA6AEE16D784}" type="pres">
      <dgm:prSet presAssocID="{7501C3D4-3403-4B1B-8CD0-D24FA615ACB4}" presName="sibTrans" presStyleLbl="sibTrans2D1" presStyleIdx="1" presStyleCnt="2"/>
      <dgm:spPr/>
    </dgm:pt>
    <dgm:pt modelId="{88DE3BE0-3865-4C87-B544-B021CB51188B}" type="pres">
      <dgm:prSet presAssocID="{7501C3D4-3403-4B1B-8CD0-D24FA615ACB4}" presName="connectorText" presStyleLbl="sibTrans2D1" presStyleIdx="1" presStyleCnt="2"/>
      <dgm:spPr/>
    </dgm:pt>
    <dgm:pt modelId="{80F393F4-3422-4F31-821E-898F5C9C611C}" type="pres">
      <dgm:prSet presAssocID="{841E3B45-189A-419C-986D-95BC8949976C}" presName="node" presStyleLbl="node1" presStyleIdx="2" presStyleCnt="3">
        <dgm:presLayoutVars>
          <dgm:bulletEnabled val="1"/>
        </dgm:presLayoutVars>
      </dgm:prSet>
      <dgm:spPr/>
    </dgm:pt>
  </dgm:ptLst>
  <dgm:cxnLst>
    <dgm:cxn modelId="{CD971C01-7632-4F90-B354-ECA373FA9322}" type="presOf" srcId="{7501C3D4-3403-4B1B-8CD0-D24FA615ACB4}" destId="{88DE3BE0-3865-4C87-B544-B021CB51188B}" srcOrd="1" destOrd="0" presId="urn:microsoft.com/office/officeart/2005/8/layout/process1"/>
    <dgm:cxn modelId="{558F790A-9D9E-4A10-B187-E6560654D76B}" type="presOf" srcId="{7501C3D4-3403-4B1B-8CD0-D24FA615ACB4}" destId="{893FF6C3-B79B-4846-8BDD-FA6AEE16D784}" srcOrd="0" destOrd="0" presId="urn:microsoft.com/office/officeart/2005/8/layout/process1"/>
    <dgm:cxn modelId="{633C8343-DCBC-4A5C-9A81-B040B6E6D005}" srcId="{C66B0ACF-43AC-4919-A918-C2A454B99D9F}" destId="{841E3B45-189A-419C-986D-95BC8949976C}" srcOrd="2" destOrd="0" parTransId="{BC7D04AD-AE4D-4FD6-AB7A-81B985EDE65D}" sibTransId="{8D37AEEE-C9E9-4AA3-916F-CCBD81582B64}"/>
    <dgm:cxn modelId="{DC947747-B476-4415-899D-DAAB9A3EEDCB}" type="presOf" srcId="{7F47ABCF-C726-4DD7-811C-8FFF18720B3D}" destId="{1A7B9FAC-9B47-4EB1-98B7-ECF042B005B8}" srcOrd="0" destOrd="0" presId="urn:microsoft.com/office/officeart/2005/8/layout/process1"/>
    <dgm:cxn modelId="{AEA90448-24F6-4767-9D81-52F883020F79}" type="presOf" srcId="{271BFA84-48CC-4657-82F2-9D57CDE48758}" destId="{E7107D7F-3501-48DD-BFB5-1CA64D75C526}" srcOrd="0" destOrd="0" presId="urn:microsoft.com/office/officeart/2005/8/layout/process1"/>
    <dgm:cxn modelId="{69344C6D-3684-4E9D-9800-AEFBFBCEE8F3}" type="presOf" srcId="{C66B0ACF-43AC-4919-A918-C2A454B99D9F}" destId="{DCEE6045-C5F6-4080-9F36-819F2B8088A6}" srcOrd="0" destOrd="0" presId="urn:microsoft.com/office/officeart/2005/8/layout/process1"/>
    <dgm:cxn modelId="{BFDEFC8C-17B0-441F-A1B5-A915DDC1ADA7}" srcId="{C66B0ACF-43AC-4919-A918-C2A454B99D9F}" destId="{25C82686-6C67-4F6A-ABE8-EAC19B62B146}" srcOrd="1" destOrd="0" parTransId="{3D6C4243-BB29-45B3-9752-7D0A1AB1FAD7}" sibTransId="{7501C3D4-3403-4B1B-8CD0-D24FA615ACB4}"/>
    <dgm:cxn modelId="{A4A182BB-32E5-4CDF-9244-2880876150E9}" type="presOf" srcId="{271BFA84-48CC-4657-82F2-9D57CDE48758}" destId="{8B90B9FC-F05B-46FF-93C8-B74C56D66CF7}" srcOrd="1" destOrd="0" presId="urn:microsoft.com/office/officeart/2005/8/layout/process1"/>
    <dgm:cxn modelId="{127096C7-FE1F-42E2-8772-41655669B1BF}" type="presOf" srcId="{841E3B45-189A-419C-986D-95BC8949976C}" destId="{80F393F4-3422-4F31-821E-898F5C9C611C}" srcOrd="0" destOrd="0" presId="urn:microsoft.com/office/officeart/2005/8/layout/process1"/>
    <dgm:cxn modelId="{50DEBBD6-E430-4C18-9013-183E3F6A52EB}" type="presOf" srcId="{25C82686-6C67-4F6A-ABE8-EAC19B62B146}" destId="{9DDCEA83-F71B-47DC-B1BB-05FB2508BBBA}" srcOrd="0" destOrd="0" presId="urn:microsoft.com/office/officeart/2005/8/layout/process1"/>
    <dgm:cxn modelId="{A4A657F4-1F57-43E3-B35E-B02F0D32B75E}" srcId="{C66B0ACF-43AC-4919-A918-C2A454B99D9F}" destId="{7F47ABCF-C726-4DD7-811C-8FFF18720B3D}" srcOrd="0" destOrd="0" parTransId="{EA9F750B-8396-474B-B6DE-26AFABB68AA8}" sibTransId="{271BFA84-48CC-4657-82F2-9D57CDE48758}"/>
    <dgm:cxn modelId="{7E77128C-D235-4CE5-AA3E-150DCD8AAC43}" type="presParOf" srcId="{DCEE6045-C5F6-4080-9F36-819F2B8088A6}" destId="{1A7B9FAC-9B47-4EB1-98B7-ECF042B005B8}" srcOrd="0" destOrd="0" presId="urn:microsoft.com/office/officeart/2005/8/layout/process1"/>
    <dgm:cxn modelId="{3671EC10-87D8-40C8-A3C9-16CB2322BFFC}" type="presParOf" srcId="{DCEE6045-C5F6-4080-9F36-819F2B8088A6}" destId="{E7107D7F-3501-48DD-BFB5-1CA64D75C526}" srcOrd="1" destOrd="0" presId="urn:microsoft.com/office/officeart/2005/8/layout/process1"/>
    <dgm:cxn modelId="{C1583E5B-258F-4A2D-93C9-864948DC87C2}" type="presParOf" srcId="{E7107D7F-3501-48DD-BFB5-1CA64D75C526}" destId="{8B90B9FC-F05B-46FF-93C8-B74C56D66CF7}" srcOrd="0" destOrd="0" presId="urn:microsoft.com/office/officeart/2005/8/layout/process1"/>
    <dgm:cxn modelId="{92E46B06-1B68-4EC8-9559-99ED820D4FDB}" type="presParOf" srcId="{DCEE6045-C5F6-4080-9F36-819F2B8088A6}" destId="{9DDCEA83-F71B-47DC-B1BB-05FB2508BBBA}" srcOrd="2" destOrd="0" presId="urn:microsoft.com/office/officeart/2005/8/layout/process1"/>
    <dgm:cxn modelId="{5B5B4116-2C1A-4414-9723-D07033F80742}" type="presParOf" srcId="{DCEE6045-C5F6-4080-9F36-819F2B8088A6}" destId="{893FF6C3-B79B-4846-8BDD-FA6AEE16D784}" srcOrd="3" destOrd="0" presId="urn:microsoft.com/office/officeart/2005/8/layout/process1"/>
    <dgm:cxn modelId="{D24DC039-3AC1-462D-BDE6-2C31BAD40E60}" type="presParOf" srcId="{893FF6C3-B79B-4846-8BDD-FA6AEE16D784}" destId="{88DE3BE0-3865-4C87-B544-B021CB51188B}" srcOrd="0" destOrd="0" presId="urn:microsoft.com/office/officeart/2005/8/layout/process1"/>
    <dgm:cxn modelId="{5BFB697A-DF3A-4CC9-A667-4AB763BA2149}" type="presParOf" srcId="{DCEE6045-C5F6-4080-9F36-819F2B8088A6}" destId="{80F393F4-3422-4F31-821E-898F5C9C611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04538-5B3F-4AD1-80C1-5004CC74196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F63C18-D7CC-43E5-A911-5454CD3D280F}">
      <dgm:prSet phldrT="[Text]"/>
      <dgm:spPr/>
      <dgm:t>
        <a:bodyPr/>
        <a:lstStyle/>
        <a:p>
          <a:r>
            <a:rPr lang="en-US" b="1" dirty="0"/>
            <a:t>GOALS</a:t>
          </a:r>
        </a:p>
      </dgm:t>
    </dgm:pt>
    <dgm:pt modelId="{2A76F997-95F4-4DE8-B684-F66D05A3F433}" type="parTrans" cxnId="{F51BB41C-B7AD-4B1A-A63A-3412FD34D58A}">
      <dgm:prSet/>
      <dgm:spPr/>
      <dgm:t>
        <a:bodyPr/>
        <a:lstStyle/>
        <a:p>
          <a:endParaRPr lang="en-US"/>
        </a:p>
      </dgm:t>
    </dgm:pt>
    <dgm:pt modelId="{1B5FDF39-142B-4094-9C56-C53987835314}" type="sibTrans" cxnId="{F51BB41C-B7AD-4B1A-A63A-3412FD34D58A}">
      <dgm:prSet/>
      <dgm:spPr/>
      <dgm:t>
        <a:bodyPr/>
        <a:lstStyle/>
        <a:p>
          <a:endParaRPr lang="en-US"/>
        </a:p>
      </dgm:t>
    </dgm:pt>
    <dgm:pt modelId="{EC4EF804-3CD7-4EE4-871F-7C9AFEE71B86}">
      <dgm:prSet phldrT="[Text]"/>
      <dgm:spPr/>
      <dgm:t>
        <a:bodyPr/>
        <a:lstStyle/>
        <a:p>
          <a:r>
            <a:rPr lang="en-US" b="1" dirty="0"/>
            <a:t>FUNCTIONALITY</a:t>
          </a:r>
        </a:p>
      </dgm:t>
    </dgm:pt>
    <dgm:pt modelId="{9D34D65D-2152-433C-9BDB-A5A62A5909E0}" type="parTrans" cxnId="{2040636E-9A63-4B3E-A253-4A356F49BDEE}">
      <dgm:prSet/>
      <dgm:spPr/>
      <dgm:t>
        <a:bodyPr/>
        <a:lstStyle/>
        <a:p>
          <a:endParaRPr lang="en-US"/>
        </a:p>
      </dgm:t>
    </dgm:pt>
    <dgm:pt modelId="{77192106-D495-4910-9129-1F2051B2AF56}" type="sibTrans" cxnId="{2040636E-9A63-4B3E-A253-4A356F49BDEE}">
      <dgm:prSet/>
      <dgm:spPr/>
      <dgm:t>
        <a:bodyPr/>
        <a:lstStyle/>
        <a:p>
          <a:endParaRPr lang="en-US"/>
        </a:p>
      </dgm:t>
    </dgm:pt>
    <dgm:pt modelId="{F9BE1A09-03DD-4A46-BAFC-42E7436FDE59}">
      <dgm:prSet phldrT="[Text]"/>
      <dgm:spPr/>
      <dgm:t>
        <a:bodyPr/>
        <a:lstStyle/>
        <a:p>
          <a:r>
            <a:rPr lang="en-US" b="1" dirty="0"/>
            <a:t>DEVELOP</a:t>
          </a:r>
        </a:p>
      </dgm:t>
    </dgm:pt>
    <dgm:pt modelId="{5DC6D360-DE88-4875-B65A-58FE24A3C0BC}" type="parTrans" cxnId="{3CD2214C-E987-4FA5-B468-B566ACA6527C}">
      <dgm:prSet/>
      <dgm:spPr/>
      <dgm:t>
        <a:bodyPr/>
        <a:lstStyle/>
        <a:p>
          <a:endParaRPr lang="en-US"/>
        </a:p>
      </dgm:t>
    </dgm:pt>
    <dgm:pt modelId="{A2446571-F531-4CF3-B0D7-31773306FF17}" type="sibTrans" cxnId="{3CD2214C-E987-4FA5-B468-B566ACA6527C}">
      <dgm:prSet/>
      <dgm:spPr/>
      <dgm:t>
        <a:bodyPr/>
        <a:lstStyle/>
        <a:p>
          <a:endParaRPr lang="en-US"/>
        </a:p>
      </dgm:t>
    </dgm:pt>
    <dgm:pt modelId="{B3735993-A577-45E7-8260-254F211F1737}">
      <dgm:prSet phldrT="[Text]"/>
      <dgm:spPr/>
      <dgm:t>
        <a:bodyPr/>
        <a:lstStyle/>
        <a:p>
          <a:r>
            <a:rPr lang="en-US" b="1" dirty="0"/>
            <a:t>EVALUATE</a:t>
          </a:r>
        </a:p>
      </dgm:t>
    </dgm:pt>
    <dgm:pt modelId="{CBFA03F4-7C09-4E20-96EC-F8861A76B7D8}" type="parTrans" cxnId="{E96AC31F-0028-49A0-B18C-8062844F15AD}">
      <dgm:prSet/>
      <dgm:spPr/>
      <dgm:t>
        <a:bodyPr/>
        <a:lstStyle/>
        <a:p>
          <a:endParaRPr lang="en-US"/>
        </a:p>
      </dgm:t>
    </dgm:pt>
    <dgm:pt modelId="{918F5DDA-10CF-43D0-BE26-38463C628B81}" type="sibTrans" cxnId="{E96AC31F-0028-49A0-B18C-8062844F15AD}">
      <dgm:prSet/>
      <dgm:spPr/>
      <dgm:t>
        <a:bodyPr/>
        <a:lstStyle/>
        <a:p>
          <a:endParaRPr lang="en-US"/>
        </a:p>
      </dgm:t>
    </dgm:pt>
    <dgm:pt modelId="{74E0FBC6-5C19-4578-AEA5-5317895D18C0}" type="pres">
      <dgm:prSet presAssocID="{5C504538-5B3F-4AD1-80C1-5004CC741961}" presName="cycle" presStyleCnt="0">
        <dgm:presLayoutVars>
          <dgm:dir/>
          <dgm:resizeHandles val="exact"/>
        </dgm:presLayoutVars>
      </dgm:prSet>
      <dgm:spPr/>
    </dgm:pt>
    <dgm:pt modelId="{018A2544-691C-4AEF-B4B6-B40F2A0F71B6}" type="pres">
      <dgm:prSet presAssocID="{14F63C18-D7CC-43E5-A911-5454CD3D280F}" presName="node" presStyleLbl="node1" presStyleIdx="0" presStyleCnt="4" custRadScaleRad="100543" custRadScaleInc="767">
        <dgm:presLayoutVars>
          <dgm:bulletEnabled val="1"/>
        </dgm:presLayoutVars>
      </dgm:prSet>
      <dgm:spPr/>
    </dgm:pt>
    <dgm:pt modelId="{D48CB056-492E-4D0A-A122-6E6FA4507066}" type="pres">
      <dgm:prSet presAssocID="{14F63C18-D7CC-43E5-A911-5454CD3D280F}" presName="spNode" presStyleCnt="0"/>
      <dgm:spPr/>
    </dgm:pt>
    <dgm:pt modelId="{C877692D-B656-4B65-B19F-10DAD4FCB6C2}" type="pres">
      <dgm:prSet presAssocID="{1B5FDF39-142B-4094-9C56-C53987835314}" presName="sibTrans" presStyleLbl="sibTrans1D1" presStyleIdx="0" presStyleCnt="4"/>
      <dgm:spPr/>
    </dgm:pt>
    <dgm:pt modelId="{BF0D60B4-5DFD-4538-A146-DA1A500DB946}" type="pres">
      <dgm:prSet presAssocID="{EC4EF804-3CD7-4EE4-871F-7C9AFEE71B86}" presName="node" presStyleLbl="node1" presStyleIdx="1" presStyleCnt="4">
        <dgm:presLayoutVars>
          <dgm:bulletEnabled val="1"/>
        </dgm:presLayoutVars>
      </dgm:prSet>
      <dgm:spPr/>
    </dgm:pt>
    <dgm:pt modelId="{5E1A7E95-5FCF-466E-8031-BA2ABA784ACB}" type="pres">
      <dgm:prSet presAssocID="{EC4EF804-3CD7-4EE4-871F-7C9AFEE71B86}" presName="spNode" presStyleCnt="0"/>
      <dgm:spPr/>
    </dgm:pt>
    <dgm:pt modelId="{921E2165-51EE-4615-94B4-423D51307594}" type="pres">
      <dgm:prSet presAssocID="{77192106-D495-4910-9129-1F2051B2AF56}" presName="sibTrans" presStyleLbl="sibTrans1D1" presStyleIdx="1" presStyleCnt="4"/>
      <dgm:spPr/>
    </dgm:pt>
    <dgm:pt modelId="{E1602AF1-A411-4F43-93BB-C134F8F73100}" type="pres">
      <dgm:prSet presAssocID="{F9BE1A09-03DD-4A46-BAFC-42E7436FDE59}" presName="node" presStyleLbl="node1" presStyleIdx="2" presStyleCnt="4">
        <dgm:presLayoutVars>
          <dgm:bulletEnabled val="1"/>
        </dgm:presLayoutVars>
      </dgm:prSet>
      <dgm:spPr/>
    </dgm:pt>
    <dgm:pt modelId="{B76E47E8-0A11-492E-A585-401EA4E8F315}" type="pres">
      <dgm:prSet presAssocID="{F9BE1A09-03DD-4A46-BAFC-42E7436FDE59}" presName="spNode" presStyleCnt="0"/>
      <dgm:spPr/>
    </dgm:pt>
    <dgm:pt modelId="{E68C078A-7ED5-46E6-943C-BEFC8D506D07}" type="pres">
      <dgm:prSet presAssocID="{A2446571-F531-4CF3-B0D7-31773306FF17}" presName="sibTrans" presStyleLbl="sibTrans1D1" presStyleIdx="2" presStyleCnt="4"/>
      <dgm:spPr/>
    </dgm:pt>
    <dgm:pt modelId="{EEE8C9BF-B5DE-4139-B8CA-2DDEABAFB6A5}" type="pres">
      <dgm:prSet presAssocID="{B3735993-A577-45E7-8260-254F211F1737}" presName="node" presStyleLbl="node1" presStyleIdx="3" presStyleCnt="4">
        <dgm:presLayoutVars>
          <dgm:bulletEnabled val="1"/>
        </dgm:presLayoutVars>
      </dgm:prSet>
      <dgm:spPr/>
    </dgm:pt>
    <dgm:pt modelId="{06FBBDB5-82F1-49E6-BCE1-B552FB8E9733}" type="pres">
      <dgm:prSet presAssocID="{B3735993-A577-45E7-8260-254F211F1737}" presName="spNode" presStyleCnt="0"/>
      <dgm:spPr/>
    </dgm:pt>
    <dgm:pt modelId="{62D5F632-5642-472D-B50C-46178115DF22}" type="pres">
      <dgm:prSet presAssocID="{918F5DDA-10CF-43D0-BE26-38463C628B81}" presName="sibTrans" presStyleLbl="sibTrans1D1" presStyleIdx="3" presStyleCnt="4"/>
      <dgm:spPr/>
    </dgm:pt>
  </dgm:ptLst>
  <dgm:cxnLst>
    <dgm:cxn modelId="{F00F2706-8A61-4655-8D6A-B4F46CAA509C}" type="presOf" srcId="{B3735993-A577-45E7-8260-254F211F1737}" destId="{EEE8C9BF-B5DE-4139-B8CA-2DDEABAFB6A5}" srcOrd="0" destOrd="0" presId="urn:microsoft.com/office/officeart/2005/8/layout/cycle5"/>
    <dgm:cxn modelId="{F51BB41C-B7AD-4B1A-A63A-3412FD34D58A}" srcId="{5C504538-5B3F-4AD1-80C1-5004CC741961}" destId="{14F63C18-D7CC-43E5-A911-5454CD3D280F}" srcOrd="0" destOrd="0" parTransId="{2A76F997-95F4-4DE8-B684-F66D05A3F433}" sibTransId="{1B5FDF39-142B-4094-9C56-C53987835314}"/>
    <dgm:cxn modelId="{E96AC31F-0028-49A0-B18C-8062844F15AD}" srcId="{5C504538-5B3F-4AD1-80C1-5004CC741961}" destId="{B3735993-A577-45E7-8260-254F211F1737}" srcOrd="3" destOrd="0" parTransId="{CBFA03F4-7C09-4E20-96EC-F8861A76B7D8}" sibTransId="{918F5DDA-10CF-43D0-BE26-38463C628B81}"/>
    <dgm:cxn modelId="{233CEA65-D037-40B8-A920-853A8D713B27}" type="presOf" srcId="{1B5FDF39-142B-4094-9C56-C53987835314}" destId="{C877692D-B656-4B65-B19F-10DAD4FCB6C2}" srcOrd="0" destOrd="0" presId="urn:microsoft.com/office/officeart/2005/8/layout/cycle5"/>
    <dgm:cxn modelId="{96EA174A-BD33-4EDD-B276-CE649F7934E2}" type="presOf" srcId="{14F63C18-D7CC-43E5-A911-5454CD3D280F}" destId="{018A2544-691C-4AEF-B4B6-B40F2A0F71B6}" srcOrd="0" destOrd="0" presId="urn:microsoft.com/office/officeart/2005/8/layout/cycle5"/>
    <dgm:cxn modelId="{3CD2214C-E987-4FA5-B468-B566ACA6527C}" srcId="{5C504538-5B3F-4AD1-80C1-5004CC741961}" destId="{F9BE1A09-03DD-4A46-BAFC-42E7436FDE59}" srcOrd="2" destOrd="0" parTransId="{5DC6D360-DE88-4875-B65A-58FE24A3C0BC}" sibTransId="{A2446571-F531-4CF3-B0D7-31773306FF17}"/>
    <dgm:cxn modelId="{2040636E-9A63-4B3E-A253-4A356F49BDEE}" srcId="{5C504538-5B3F-4AD1-80C1-5004CC741961}" destId="{EC4EF804-3CD7-4EE4-871F-7C9AFEE71B86}" srcOrd="1" destOrd="0" parTransId="{9D34D65D-2152-433C-9BDB-A5A62A5909E0}" sibTransId="{77192106-D495-4910-9129-1F2051B2AF56}"/>
    <dgm:cxn modelId="{B1164395-9EB3-4577-8C1F-D55555A1DBDF}" type="presOf" srcId="{918F5DDA-10CF-43D0-BE26-38463C628B81}" destId="{62D5F632-5642-472D-B50C-46178115DF22}" srcOrd="0" destOrd="0" presId="urn:microsoft.com/office/officeart/2005/8/layout/cycle5"/>
    <dgm:cxn modelId="{3DA474AE-76C4-4243-A521-929E1D9C156D}" type="presOf" srcId="{77192106-D495-4910-9129-1F2051B2AF56}" destId="{921E2165-51EE-4615-94B4-423D51307594}" srcOrd="0" destOrd="0" presId="urn:microsoft.com/office/officeart/2005/8/layout/cycle5"/>
    <dgm:cxn modelId="{CBE188C7-98E7-4A07-BA19-89799D028FCC}" type="presOf" srcId="{A2446571-F531-4CF3-B0D7-31773306FF17}" destId="{E68C078A-7ED5-46E6-943C-BEFC8D506D07}" srcOrd="0" destOrd="0" presId="urn:microsoft.com/office/officeart/2005/8/layout/cycle5"/>
    <dgm:cxn modelId="{D3B42AD8-B5AB-4199-B68D-50BDDCD88D28}" type="presOf" srcId="{5C504538-5B3F-4AD1-80C1-5004CC741961}" destId="{74E0FBC6-5C19-4578-AEA5-5317895D18C0}" srcOrd="0" destOrd="0" presId="urn:microsoft.com/office/officeart/2005/8/layout/cycle5"/>
    <dgm:cxn modelId="{0F8A5BF6-36C7-426A-B141-0ED92F42DE84}" type="presOf" srcId="{EC4EF804-3CD7-4EE4-871F-7C9AFEE71B86}" destId="{BF0D60B4-5DFD-4538-A146-DA1A500DB946}" srcOrd="0" destOrd="0" presId="urn:microsoft.com/office/officeart/2005/8/layout/cycle5"/>
    <dgm:cxn modelId="{9EB214FD-DFFE-45E5-B9EE-C3FCE6559E69}" type="presOf" srcId="{F9BE1A09-03DD-4A46-BAFC-42E7436FDE59}" destId="{E1602AF1-A411-4F43-93BB-C134F8F73100}" srcOrd="0" destOrd="0" presId="urn:microsoft.com/office/officeart/2005/8/layout/cycle5"/>
    <dgm:cxn modelId="{45E6ACD4-C31C-479B-9E1C-75D65CCE8789}" type="presParOf" srcId="{74E0FBC6-5C19-4578-AEA5-5317895D18C0}" destId="{018A2544-691C-4AEF-B4B6-B40F2A0F71B6}" srcOrd="0" destOrd="0" presId="urn:microsoft.com/office/officeart/2005/8/layout/cycle5"/>
    <dgm:cxn modelId="{68ED4330-DFFA-41EF-8A46-37CFAC682A0E}" type="presParOf" srcId="{74E0FBC6-5C19-4578-AEA5-5317895D18C0}" destId="{D48CB056-492E-4D0A-A122-6E6FA4507066}" srcOrd="1" destOrd="0" presId="urn:microsoft.com/office/officeart/2005/8/layout/cycle5"/>
    <dgm:cxn modelId="{A8C067E0-EBF4-4933-B695-22CB2EBD82B0}" type="presParOf" srcId="{74E0FBC6-5C19-4578-AEA5-5317895D18C0}" destId="{C877692D-B656-4B65-B19F-10DAD4FCB6C2}" srcOrd="2" destOrd="0" presId="urn:microsoft.com/office/officeart/2005/8/layout/cycle5"/>
    <dgm:cxn modelId="{263F6AF9-75EE-4FE7-8D2A-E0B859A84BBC}" type="presParOf" srcId="{74E0FBC6-5C19-4578-AEA5-5317895D18C0}" destId="{BF0D60B4-5DFD-4538-A146-DA1A500DB946}" srcOrd="3" destOrd="0" presId="urn:microsoft.com/office/officeart/2005/8/layout/cycle5"/>
    <dgm:cxn modelId="{A1A8CA06-5556-47AB-AB93-E4A4BFDEEEDE}" type="presParOf" srcId="{74E0FBC6-5C19-4578-AEA5-5317895D18C0}" destId="{5E1A7E95-5FCF-466E-8031-BA2ABA784ACB}" srcOrd="4" destOrd="0" presId="urn:microsoft.com/office/officeart/2005/8/layout/cycle5"/>
    <dgm:cxn modelId="{2874344D-0629-4D69-92BA-310414DCBEC2}" type="presParOf" srcId="{74E0FBC6-5C19-4578-AEA5-5317895D18C0}" destId="{921E2165-51EE-4615-94B4-423D51307594}" srcOrd="5" destOrd="0" presId="urn:microsoft.com/office/officeart/2005/8/layout/cycle5"/>
    <dgm:cxn modelId="{55CA7130-EE63-454F-814E-6DB8C26161B8}" type="presParOf" srcId="{74E0FBC6-5C19-4578-AEA5-5317895D18C0}" destId="{E1602AF1-A411-4F43-93BB-C134F8F73100}" srcOrd="6" destOrd="0" presId="urn:microsoft.com/office/officeart/2005/8/layout/cycle5"/>
    <dgm:cxn modelId="{66B08314-04BE-49B2-BD18-BC8F74E106AC}" type="presParOf" srcId="{74E0FBC6-5C19-4578-AEA5-5317895D18C0}" destId="{B76E47E8-0A11-492E-A585-401EA4E8F315}" srcOrd="7" destOrd="0" presId="urn:microsoft.com/office/officeart/2005/8/layout/cycle5"/>
    <dgm:cxn modelId="{58BC24ED-8047-4379-B7B0-D7C8ED9029E0}" type="presParOf" srcId="{74E0FBC6-5C19-4578-AEA5-5317895D18C0}" destId="{E68C078A-7ED5-46E6-943C-BEFC8D506D07}" srcOrd="8" destOrd="0" presId="urn:microsoft.com/office/officeart/2005/8/layout/cycle5"/>
    <dgm:cxn modelId="{79FDDE98-38FF-4563-B6D4-253E9F4DC14D}" type="presParOf" srcId="{74E0FBC6-5C19-4578-AEA5-5317895D18C0}" destId="{EEE8C9BF-B5DE-4139-B8CA-2DDEABAFB6A5}" srcOrd="9" destOrd="0" presId="urn:microsoft.com/office/officeart/2005/8/layout/cycle5"/>
    <dgm:cxn modelId="{449C3473-E05F-4B59-AC7F-DB8EFC42B032}" type="presParOf" srcId="{74E0FBC6-5C19-4578-AEA5-5317895D18C0}" destId="{06FBBDB5-82F1-49E6-BCE1-B552FB8E9733}" srcOrd="10" destOrd="0" presId="urn:microsoft.com/office/officeart/2005/8/layout/cycle5"/>
    <dgm:cxn modelId="{1271A0CB-830B-4894-B791-D3304BEDE086}" type="presParOf" srcId="{74E0FBC6-5C19-4578-AEA5-5317895D18C0}" destId="{62D5F632-5642-472D-B50C-46178115DF2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B9FAC-9B47-4EB1-98B7-ECF042B005B8}">
      <dsp:nvSpPr>
        <dsp:cNvPr id="0" name=""/>
        <dsp:cNvSpPr/>
      </dsp:nvSpPr>
      <dsp:spPr>
        <a:xfrm>
          <a:off x="4579" y="0"/>
          <a:ext cx="1368890" cy="347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Face Detection</a:t>
          </a:r>
        </a:p>
      </dsp:txBody>
      <dsp:txXfrm>
        <a:off x="14757" y="10178"/>
        <a:ext cx="1348534" cy="327159"/>
      </dsp:txXfrm>
    </dsp:sp>
    <dsp:sp modelId="{E7107D7F-3501-48DD-BFB5-1CA64D75C526}">
      <dsp:nvSpPr>
        <dsp:cNvPr id="0" name=""/>
        <dsp:cNvSpPr/>
      </dsp:nvSpPr>
      <dsp:spPr>
        <a:xfrm>
          <a:off x="1477327" y="-17912"/>
          <a:ext cx="290204" cy="339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77327" y="49985"/>
        <a:ext cx="203143" cy="203690"/>
      </dsp:txXfrm>
    </dsp:sp>
    <dsp:sp modelId="{9DDCEA83-F71B-47DC-B1BB-05FB2508BBBA}">
      <dsp:nvSpPr>
        <dsp:cNvPr id="0" name=""/>
        <dsp:cNvSpPr/>
      </dsp:nvSpPr>
      <dsp:spPr>
        <a:xfrm>
          <a:off x="1921025" y="0"/>
          <a:ext cx="1368890" cy="347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Face Extraction</a:t>
          </a:r>
        </a:p>
      </dsp:txBody>
      <dsp:txXfrm>
        <a:off x="1931203" y="10178"/>
        <a:ext cx="1348534" cy="327159"/>
      </dsp:txXfrm>
    </dsp:sp>
    <dsp:sp modelId="{893FF6C3-B79B-4846-8BDD-FA6AEE16D784}">
      <dsp:nvSpPr>
        <dsp:cNvPr id="0" name=""/>
        <dsp:cNvSpPr/>
      </dsp:nvSpPr>
      <dsp:spPr>
        <a:xfrm>
          <a:off x="3426805" y="4015"/>
          <a:ext cx="290204" cy="339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26805" y="71912"/>
        <a:ext cx="203143" cy="203690"/>
      </dsp:txXfrm>
    </dsp:sp>
    <dsp:sp modelId="{80F393F4-3422-4F31-821E-898F5C9C611C}">
      <dsp:nvSpPr>
        <dsp:cNvPr id="0" name=""/>
        <dsp:cNvSpPr/>
      </dsp:nvSpPr>
      <dsp:spPr>
        <a:xfrm>
          <a:off x="3837472" y="0"/>
          <a:ext cx="1368890" cy="347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Recognition</a:t>
          </a:r>
        </a:p>
      </dsp:txBody>
      <dsp:txXfrm>
        <a:off x="3847650" y="10178"/>
        <a:ext cx="1348534" cy="327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2544-691C-4AEF-B4B6-B40F2A0F71B6}">
      <dsp:nvSpPr>
        <dsp:cNvPr id="0" name=""/>
        <dsp:cNvSpPr/>
      </dsp:nvSpPr>
      <dsp:spPr>
        <a:xfrm>
          <a:off x="2162579" y="0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GOALS</a:t>
          </a:r>
        </a:p>
      </dsp:txBody>
      <dsp:txXfrm>
        <a:off x="2206608" y="44029"/>
        <a:ext cx="1299547" cy="813885"/>
      </dsp:txXfrm>
    </dsp:sp>
    <dsp:sp modelId="{C877692D-B656-4B65-B19F-10DAD4FCB6C2}">
      <dsp:nvSpPr>
        <dsp:cNvPr id="0" name=""/>
        <dsp:cNvSpPr/>
      </dsp:nvSpPr>
      <dsp:spPr>
        <a:xfrm>
          <a:off x="1360140" y="450552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2380035" y="295293"/>
              </a:moveTo>
              <a:arcTo wR="1489740" hR="1489740" stAng="18401965" swAng="16249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D60B4-5DFD-4538-A146-DA1A500DB946}">
      <dsp:nvSpPr>
        <dsp:cNvPr id="0" name=""/>
        <dsp:cNvSpPr/>
      </dsp:nvSpPr>
      <dsp:spPr>
        <a:xfrm>
          <a:off x="3646304" y="1490852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FUNCTIONALITY</a:t>
          </a:r>
        </a:p>
      </dsp:txBody>
      <dsp:txXfrm>
        <a:off x="3690333" y="1534881"/>
        <a:ext cx="1299547" cy="813885"/>
      </dsp:txXfrm>
    </dsp:sp>
    <dsp:sp modelId="{921E2165-51EE-4615-94B4-423D51307594}">
      <dsp:nvSpPr>
        <dsp:cNvPr id="0" name=""/>
        <dsp:cNvSpPr/>
      </dsp:nvSpPr>
      <dsp:spPr>
        <a:xfrm>
          <a:off x="1360625" y="452083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2825025" y="2150304"/>
              </a:moveTo>
              <a:arcTo wR="1489740" hR="1489740" stAng="1579293" swAng="163326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02AF1-A411-4F43-93BB-C134F8F73100}">
      <dsp:nvSpPr>
        <dsp:cNvPr id="0" name=""/>
        <dsp:cNvSpPr/>
      </dsp:nvSpPr>
      <dsp:spPr>
        <a:xfrm>
          <a:off x="2156563" y="2980593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DEVELOP</a:t>
          </a:r>
        </a:p>
      </dsp:txBody>
      <dsp:txXfrm>
        <a:off x="2200592" y="3024622"/>
        <a:ext cx="1299547" cy="813885"/>
      </dsp:txXfrm>
    </dsp:sp>
    <dsp:sp modelId="{E68C078A-7ED5-46E6-943C-BEFC8D506D07}">
      <dsp:nvSpPr>
        <dsp:cNvPr id="0" name=""/>
        <dsp:cNvSpPr/>
      </dsp:nvSpPr>
      <dsp:spPr>
        <a:xfrm>
          <a:off x="1360625" y="452083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604498" y="2687937"/>
              </a:moveTo>
              <a:arcTo wR="1489740" hR="1489740" stAng="7587447" swAng="163326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8C9BF-B5DE-4139-B8CA-2DDEABAFB6A5}">
      <dsp:nvSpPr>
        <dsp:cNvPr id="0" name=""/>
        <dsp:cNvSpPr/>
      </dsp:nvSpPr>
      <dsp:spPr>
        <a:xfrm>
          <a:off x="666822" y="1490852"/>
          <a:ext cx="1387605" cy="901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EVALUATE</a:t>
          </a:r>
        </a:p>
      </dsp:txBody>
      <dsp:txXfrm>
        <a:off x="710851" y="1534881"/>
        <a:ext cx="1299547" cy="813885"/>
      </dsp:txXfrm>
    </dsp:sp>
    <dsp:sp modelId="{62D5F632-5642-472D-B50C-46178115DF22}">
      <dsp:nvSpPr>
        <dsp:cNvPr id="0" name=""/>
        <dsp:cNvSpPr/>
      </dsp:nvSpPr>
      <dsp:spPr>
        <a:xfrm>
          <a:off x="1361106" y="450566"/>
          <a:ext cx="2979481" cy="2979481"/>
        </a:xfrm>
        <a:custGeom>
          <a:avLst/>
          <a:gdLst/>
          <a:ahLst/>
          <a:cxnLst/>
          <a:rect l="0" t="0" r="0" b="0"/>
          <a:pathLst>
            <a:path>
              <a:moveTo>
                <a:pt x="154393" y="829304"/>
              </a:moveTo>
              <a:arcTo wR="1489740" hR="1489740" stAng="12378966" swAng="16446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BEF9D2-E971-5028-AF7C-8A8FEF2FF2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C4391-785D-AC85-8D7A-0CEFD7C3E1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1692-F7F8-471F-8F61-BE262C3E4617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48D49-0737-0181-9DA0-5B7C807945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0CC1-E637-4131-D554-AAA3CA577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B0972-2FAB-4CBF-9207-3E91CEAA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889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5F784-2197-4153-8F03-4A3EA92B3B8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alpha val="28000"/>
              </a:schemeClr>
            </a:gs>
            <a:gs pos="0">
              <a:schemeClr val="accent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tronics.weebly.com/uploads/4/4/3/7/44372217/home_security_alarm_system_using_arduino_project_report.pdf" TargetMode="External"/><Relationship Id="rId2" Type="http://schemas.openxmlformats.org/officeDocument/2006/relationships/hyperlink" Target="https://www.intechopen.com/chapters/8720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kipdf.com/intruder-alarm-system_5ac644541723ddb4d99168e1.html" TargetMode="External"/><Relationship Id="rId5" Type="http://schemas.openxmlformats.org/officeDocument/2006/relationships/hyperlink" Target="https://cupdf.com/document/project-report-intruder-alert-system-2-1-abstrac" TargetMode="External"/><Relationship Id="rId4" Type="http://schemas.openxmlformats.org/officeDocument/2006/relationships/hyperlink" Target="https://thescipub.com/pdf/jcssp.2019.1108.1122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1"/>
            <a:ext cx="6272784" cy="160695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Intruder alert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448" y="3428999"/>
            <a:ext cx="9436608" cy="325989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 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Flamingo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Group Members: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Asmaul Husna Rima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182002003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MD Shahrior Shawon Prio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192002032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Jerin Joti Alamgir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ID: 182002063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1D6E6F-E6D0-8080-88D3-DF369A10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67" y="2367419"/>
            <a:ext cx="1724266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26B955-2D25-830E-DFEC-09C287AD7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8878"/>
            <a:ext cx="12191980" cy="6858000"/>
          </a:xfrm>
          <a:prstGeom prst="rect">
            <a:avLst/>
          </a:prstGeom>
          <a:effectLst>
            <a:outerShdw blurRad="711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67F968-7CA4-722E-4CE5-1629D8B7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75" y="570436"/>
            <a:ext cx="10804275" cy="12439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NON-FUNCTIONAL REQUIRMENTS ANALYSIS/COMPLEXITY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14DDE-A8AB-2CD7-0618-8162B64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70" y="3610394"/>
            <a:ext cx="3934087" cy="2396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Facial feature evaluation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Illumination using template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 angle evaluation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 confidence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3F3EA-13AE-1B66-4D28-8EE61CFA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61683" y="349352"/>
            <a:ext cx="11031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0B9EB-6F78-FACF-B821-E7A28F2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38B0AF50-2087-AFDE-FE13-8B289200E4D0}"/>
              </a:ext>
            </a:extLst>
          </p:cNvPr>
          <p:cNvSpPr txBox="1">
            <a:spLocks/>
          </p:cNvSpPr>
          <p:nvPr/>
        </p:nvSpPr>
        <p:spPr>
          <a:xfrm>
            <a:off x="715869" y="2529824"/>
            <a:ext cx="204139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ANALYSIS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0412603-D4C3-7145-8C96-BF41AEC5491E}"/>
              </a:ext>
            </a:extLst>
          </p:cNvPr>
          <p:cNvSpPr txBox="1">
            <a:spLocks/>
          </p:cNvSpPr>
          <p:nvPr/>
        </p:nvSpPr>
        <p:spPr>
          <a:xfrm>
            <a:off x="6453914" y="3581084"/>
            <a:ext cx="3934087" cy="242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Finding the proper intruder (Comparing faces, body heats with the perimeters ).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Complex algorithm.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 many false alarms (If the sensors misbehave).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BBEBD160-47C0-DC2E-B2B7-DB2A89D70189}"/>
              </a:ext>
            </a:extLst>
          </p:cNvPr>
          <p:cNvSpPr txBox="1">
            <a:spLocks/>
          </p:cNvSpPr>
          <p:nvPr/>
        </p:nvSpPr>
        <p:spPr>
          <a:xfrm>
            <a:off x="6379558" y="2515169"/>
            <a:ext cx="204139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65923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464" y="319087"/>
            <a:ext cx="5221224" cy="6237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13/05/2022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5E03-B509-58C3-E0DD-F5F5ACE0A213}"/>
              </a:ext>
            </a:extLst>
          </p:cNvPr>
          <p:cNvSpPr txBox="1"/>
          <p:nvPr/>
        </p:nvSpPr>
        <p:spPr>
          <a:xfrm>
            <a:off x="6391656" y="448836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38903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 CONT.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brightnessContrast bright="-13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83464" y="301751"/>
            <a:ext cx="5221224" cy="62544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13/05/2022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5E03-B509-58C3-E0DD-F5F5ACE0A213}"/>
              </a:ext>
            </a:extLst>
          </p:cNvPr>
          <p:cNvSpPr txBox="1"/>
          <p:nvPr/>
        </p:nvSpPr>
        <p:spPr>
          <a:xfrm>
            <a:off x="6391656" y="448836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81603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 CONT.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9000" contrast="5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43" y="150312"/>
            <a:ext cx="5514534" cy="65711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13/05/2022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5E03-B509-58C3-E0DD-F5F5ACE0A213}"/>
              </a:ext>
            </a:extLst>
          </p:cNvPr>
          <p:cNvSpPr txBox="1"/>
          <p:nvPr/>
        </p:nvSpPr>
        <p:spPr>
          <a:xfrm>
            <a:off x="6391656" y="448836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04844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4447"/>
            <a:ext cx="4434840" cy="650631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 CONT.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5800344" cy="198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13/05/2022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5E03-B509-58C3-E0DD-F5F5ACE0A213}"/>
              </a:ext>
            </a:extLst>
          </p:cNvPr>
          <p:cNvSpPr txBox="1"/>
          <p:nvPr/>
        </p:nvSpPr>
        <p:spPr>
          <a:xfrm>
            <a:off x="6785552" y="6293346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ER(TABLE) DIAGRAM</a:t>
            </a:r>
          </a:p>
        </p:txBody>
      </p:sp>
      <p:pic>
        <p:nvPicPr>
          <p:cNvPr id="13" name="Picture 12" descr="Table, Excel&#10;&#10;Description automatically generated">
            <a:extLst>
              <a:ext uri="{FF2B5EF4-FFF2-40B4-BE49-F238E27FC236}">
                <a16:creationId xmlns:a16="http://schemas.microsoft.com/office/drawing/2014/main" id="{B070F67C-BD97-9692-BCE3-CFFDA8F9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62511"/>
            <a:ext cx="5800343" cy="2595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B13CD06-594B-A2E0-035B-FA89EB11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343" y="1178696"/>
            <a:ext cx="6391658" cy="1868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16D43F7-5182-C517-EA83-4FB8C021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344" y="3647590"/>
            <a:ext cx="6402055" cy="2566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Table, Excel&#10;&#10;Description automatically generated">
            <a:extLst>
              <a:ext uri="{FF2B5EF4-FFF2-40B4-BE49-F238E27FC236}">
                <a16:creationId xmlns:a16="http://schemas.microsoft.com/office/drawing/2014/main" id="{FFEFC8A6-3F02-4E3E-FD5F-88CDDFB3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9" y="1983545"/>
            <a:ext cx="5800342" cy="22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673ED-3DF7-18B7-22E9-CE0DA3F9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OUR GOALS OF PROTOTYPING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6B29D-EBF6-B670-20F3-1AA98587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Prototyping enables evaluation, happens throughout.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Exploring requirements.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Market analysis, participatory design.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Choosing among alternatives.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Risky or critical features, go/no-go decisions.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As early as possible, try out ideas with target users.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Evaluate our development.</a:t>
            </a:r>
          </a:p>
        </p:txBody>
      </p:sp>
      <p:pic>
        <p:nvPicPr>
          <p:cNvPr id="13" name="Picture Placeholder 12" descr="A picture containing icon&#10;&#10;Description automatically generated">
            <a:extLst>
              <a:ext uri="{FF2B5EF4-FFF2-40B4-BE49-F238E27FC236}">
                <a16:creationId xmlns:a16="http://schemas.microsoft.com/office/drawing/2014/main" id="{987CABF3-A82F-14CF-5E28-D94DEB38E7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018" r="34731" b="-2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3249-1620-B0C8-7022-B368756F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3647" y="174249"/>
            <a:ext cx="11659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9C23E-5E8C-56F2-1586-C60D7230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7159" y="6338301"/>
            <a:ext cx="245481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JOURNEY TO THE PROTOTYPING PROCESS</a:t>
            </a: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51B57B-186C-AF1C-D61E-62F2ADF9E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116962"/>
              </p:ext>
            </p:extLst>
          </p:nvPr>
        </p:nvGraphicFramePr>
        <p:xfrm>
          <a:off x="-142421" y="1192563"/>
          <a:ext cx="5700733" cy="3883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7EEE34-F1C4-FDC5-146B-D0B1C45075A6}"/>
              </a:ext>
            </a:extLst>
          </p:cNvPr>
          <p:cNvSpPr txBox="1"/>
          <p:nvPr/>
        </p:nvSpPr>
        <p:spPr>
          <a:xfrm>
            <a:off x="10652342" y="187756"/>
            <a:ext cx="1402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ROUGH SKETCH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20844-1223-9688-7191-9C98AF96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5" y="301751"/>
            <a:ext cx="5221224" cy="62636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A517-BBC9-03B5-247A-6CA777DD783D}"/>
              </a:ext>
            </a:extLst>
          </p:cNvPr>
          <p:cNvSpPr txBox="1"/>
          <p:nvPr/>
        </p:nvSpPr>
        <p:spPr>
          <a:xfrm>
            <a:off x="10826496" y="301751"/>
            <a:ext cx="1374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17550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Logo, company name&#10;&#10;Description automatically generated">
            <a:extLst>
              <a:ext uri="{FF2B5EF4-FFF2-40B4-BE49-F238E27FC236}">
                <a16:creationId xmlns:a16="http://schemas.microsoft.com/office/drawing/2014/main" id="{DD3E4AC0-F7A8-1D45-3BBF-522EBB59B0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3134" r="4868" b="1"/>
          <a:stretch/>
        </p:blipFill>
        <p:spPr>
          <a:xfrm>
            <a:off x="23" y="-8335"/>
            <a:ext cx="12191977" cy="685802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CAE74-D260-6CBB-6394-25B6716E8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0518" y="357251"/>
            <a:ext cx="5452529" cy="17991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b="1" i="0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TOOLS AND TECHNIQUES</a:t>
            </a:r>
            <a:b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A9C9B-567A-DEE1-B911-8310B7D39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0165" y="4625087"/>
            <a:ext cx="5449479" cy="1693099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We used the online UI/UX designing tool figma.com to create our prototype.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It is easy and available for free use.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18220-08A0-B4AB-092F-78F3E3B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479" y="6135624"/>
            <a:ext cx="402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25DB3-92BF-2047-2AE5-D4FA2CBE49F3}"/>
              </a:ext>
            </a:extLst>
          </p:cNvPr>
          <p:cNvSpPr txBox="1"/>
          <p:nvPr/>
        </p:nvSpPr>
        <p:spPr>
          <a:xfrm>
            <a:off x="10819644" y="218751"/>
            <a:ext cx="16073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30678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HOMEPAGE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7707" y="1598246"/>
            <a:ext cx="6346329" cy="4775558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07DBA-8313-AD1F-1292-DF8F300A0DD5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237FC-AC06-4815-1FC8-94E863095C48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1024923"/>
          </a:xfrm>
        </p:spPr>
        <p:txBody>
          <a:bodyPr/>
          <a:lstStyle/>
          <a:p>
            <a:r>
              <a:rPr lang="en-US" b="1" cap="all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CONTEXT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1875315"/>
            <a:ext cx="6551962" cy="437003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Introduction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Objective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System Design Approach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Interview Questionnaire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Functional/Non-Functional Requirements/Analysis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Diagrams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Prototype Designing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Feedback And Evaluation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Conclusion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Future Scope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References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75781" y="320040"/>
            <a:ext cx="1496109" cy="3408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13/05/2022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40" y="6151098"/>
            <a:ext cx="316992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SERVICES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27707" y="1589368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7837A-5F59-212F-0848-0DEFF266F9FB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5E061-B120-1140-EC4F-29D2898A6B31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4393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SIGN-UP/ENQUIRY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27707" y="1589368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BBA10-C163-598A-9469-217B7BF33735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5E944-996B-2709-32AD-A4EE163909C3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257574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 OF THE PROTOTYPE</a:t>
            </a:r>
            <a:b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ABOUT US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48557F-C1E8-6B2F-93F7-81AA1B329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646497" y="1598246"/>
            <a:ext cx="6346329" cy="479238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6F109-0469-D1ED-0106-7E7D24C86FA5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87487-6561-33F0-7B0C-F0981E36DF84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9194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0937"/>
            <a:ext cx="10446163" cy="123975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AND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4983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9474896" cy="32819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 When we presented our demo on the online platform Figma, the prototype got well response from the audience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dirty="0"/>
              <a:t>The</a:t>
            </a:r>
            <a:r>
              <a:rPr lang="en-US" sz="2000" dirty="0"/>
              <a:t> evaluation criteria were fulfilled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We got one suggestion from the audience and which we really appreciate in order to make our services more perfect.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From the audience, one of them suggested, if any camera is not working or got any technical issue, the system will notify the authority and the support team immediately.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This is an important suggestion, and we will implement it ASAP.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75E8-0B63-0104-A5BA-2DBE3B163462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F0F6C-D1E7-553F-78D4-DC6E8D6CB2A4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0937"/>
            <a:ext cx="10446163" cy="123975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9474896" cy="32819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Intruder Security is a billion-dollar Industry, and a growing worldwide market.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mobile and IP communications have developed and completely changed the way we now use, monitor and control intruder security 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outcome of this project has developed our design and analysis skills.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This project offers an excellent knowledge about planning, design, and implementation stages.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As well as, gaining some experience on using engineering software tools for creating the diagrams and prototype.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75E8-0B63-0104-A5BA-2DBE3B163462}"/>
              </a:ext>
            </a:extLst>
          </p:cNvPr>
          <p:cNvSpPr txBox="1"/>
          <p:nvPr/>
        </p:nvSpPr>
        <p:spPr>
          <a:xfrm>
            <a:off x="11512034" y="6477402"/>
            <a:ext cx="1105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F0F6C-D1E7-553F-78D4-DC6E8D6CB2A4}"/>
              </a:ext>
            </a:extLst>
          </p:cNvPr>
          <p:cNvSpPr txBox="1"/>
          <p:nvPr/>
        </p:nvSpPr>
        <p:spPr>
          <a:xfrm>
            <a:off x="11066662" y="190941"/>
            <a:ext cx="1499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13/05/2022</a:t>
            </a:r>
          </a:p>
        </p:txBody>
      </p:sp>
    </p:spTree>
    <p:extLst>
      <p:ext uri="{BB962C8B-B14F-4D97-AF65-F5344CB8AC3E}">
        <p14:creationId xmlns:p14="http://schemas.microsoft.com/office/powerpoint/2010/main" val="287090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9EE-0DA0-63BE-5235-7B9F0902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FUTURE SCOPE &amp; REFERENCES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841BB-2F35-DF5A-CD83-C89C97EF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541532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B5BF-200F-9F1E-A83E-9760974D9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This project has proposed an intruder alert system based on various factors.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The novelty of the system is the inclusion of intruder detection capability by analysing body heat, body language and alarm as method to warn the house owner.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Future research will explore other feature extraction and classification method to improve the accuracy of intruder detection.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6554A-A120-A398-3849-BD426A4E0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90688"/>
            <a:ext cx="4553712" cy="5320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0099A-7FD4-6D05-7657-40BCEF696D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https://www.intechopen.com/chapters/8720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https://studytronics.weebly.com/uploads/4/4/3/7/44372217/home_security_alarm_system_using_arduino_project_report.pdf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https://thescipub.com/pdf/jcssp.2019.1108.1122.pdf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https://cupdf.com/document/project-report-intruder-alert-system-2-1-abstrac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https://kipdf.com/intruder-alarm-system_5ac644541723ddb4d99168e1.html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1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7124" y="220091"/>
            <a:ext cx="1275212" cy="365125"/>
          </a:xfrm>
        </p:spPr>
        <p:txBody>
          <a:bodyPr/>
          <a:lstStyle/>
          <a:p>
            <a:r>
              <a:rPr lang="en-US" dirty="0"/>
              <a:t>13/05/2022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6263" y="6238713"/>
            <a:ext cx="518786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449289" y="547907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ANY QUESTIONS?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30325B80-ADE9-C43D-6A61-A12604BC59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61000" contrast="-34000"/>
                    </a14:imgEffect>
                  </a14:imgLayer>
                </a14:imgProps>
              </a:ext>
            </a:extLst>
          </a:blip>
          <a:srcRect l="1423" r="4798" b="-1"/>
          <a:stretch/>
        </p:blipFill>
        <p:spPr>
          <a:xfrm>
            <a:off x="0" y="-4"/>
            <a:ext cx="12191980" cy="6858000"/>
          </a:xfrm>
          <a:prstGeom prst="rect">
            <a:avLst/>
          </a:prstGeom>
          <a:effectLst>
            <a:outerShdw blurRad="1270000" dist="50800" dir="5400000" sx="80000" sy="8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CB1191-A468-593F-C4FC-AA634DE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6" y="434297"/>
            <a:ext cx="5366040" cy="9781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300BE-E09E-7495-9942-E9B1F187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90" y="1875386"/>
            <a:ext cx="11003911" cy="4480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our Information System Design lab, we must create a project based on our learning outcomes of the labs.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 supervised on the first lab we have to produce some unique idea of a project which we will develop through the semester.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gathered several project ideas from each of the group members and did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feasibility study for all the projects.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identification was based on facts like scopes, advantages, complexity, market analysis, ranking project then finally selecting the best project.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Finally, we came up with an idea which is “INTRUDER ALERT SYSTEM FOR HOME/RESIDENTS”.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Intruder alert system for home use is a design that detects the presence of an intruder in restricted areas and informs the user by triggering an alarm.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system is based on hardware controller and other electronic design.</a:t>
            </a:r>
          </a:p>
          <a:p>
            <a:pPr marL="571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idea is quite trendy and necessary for the upcoming revolution of enhancing security based on information technology.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AE2D4-1EFE-1AAF-2DB2-78E4B331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4935" y="255386"/>
            <a:ext cx="11910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2036-781E-C6FA-05B1-C962222B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0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30325B80-ADE9-C43D-6A61-A12604BC59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100000" contrast="91000"/>
                    </a14:imgEffect>
                  </a14:imgLayer>
                </a14:imgProps>
              </a:ext>
            </a:extLst>
          </a:blip>
          <a:srcRect l="1423" r="4798" b="-1"/>
          <a:stretch/>
        </p:blipFill>
        <p:spPr>
          <a:xfrm>
            <a:off x="0" y="-4"/>
            <a:ext cx="12191980" cy="6858000"/>
          </a:xfrm>
          <a:prstGeom prst="rect">
            <a:avLst/>
          </a:prstGeom>
          <a:effectLst>
            <a:outerShdw blurRad="1270000" dist="50800" dir="5400000" sx="80000" sy="8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CB1191-A468-593F-C4FC-AA634DE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6" y="680779"/>
            <a:ext cx="5366040" cy="9781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300BE-E09E-7495-9942-E9B1F187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90" y="2339670"/>
            <a:ext cx="11003911" cy="4016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objective or goal is exactly like our project idea name.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Intruder alert system presents a smart trespasser detection and alert system for home which aims to increase the amount of security.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well as the likelihood of positively identifying or stopping trespassers.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Using multiple sensors, this system can gauge the extent of danger exhibited by a person in or around the home parameters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Can forward certain critical information regarding the same to homeowners as well as other specified persons such as relevant security authorities. 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aim and objective of this project is to provide a cost effective and efficient security services for home use, to offer its users a paramount security.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AE2D4-1EFE-1AAF-2DB2-78E4B331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4935" y="255386"/>
            <a:ext cx="11910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2036-781E-C6FA-05B1-C962222B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0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30325B80-ADE9-C43D-6A61-A12604BC59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100000" contrast="91000"/>
                    </a14:imgEffect>
                  </a14:imgLayer>
                </a14:imgProps>
              </a:ext>
            </a:extLst>
          </a:blip>
          <a:srcRect l="1423" r="4798" b="-1"/>
          <a:stretch/>
        </p:blipFill>
        <p:spPr>
          <a:xfrm>
            <a:off x="0" y="-4"/>
            <a:ext cx="12191980" cy="6858000"/>
          </a:xfrm>
          <a:prstGeom prst="rect">
            <a:avLst/>
          </a:prstGeom>
          <a:effectLst>
            <a:outerShdw blurRad="1270000" dist="50800" dir="5400000" sx="80000" sy="8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CB1191-A468-593F-C4FC-AA634DE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6" y="680779"/>
            <a:ext cx="8838342" cy="9781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SYSTEM DESIGN APPROACH 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300BE-E09E-7495-9942-E9B1F187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90" y="2993721"/>
            <a:ext cx="11003911" cy="3362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started the planning phase after completing identification of the project.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Then we started analysis of the project based on the facts we described.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do a well-organized analysis there are some procedures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first procedure would be creating an interview questionnaire about the project.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Then the requirement analysis and complexity.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The interview guide and the answers are briefly discussed on the next slide.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AE2D4-1EFE-1AAF-2DB2-78E4B331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4935" y="255386"/>
            <a:ext cx="11910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2036-781E-C6FA-05B1-C962222B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1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30325B80-ADE9-C43D-6A61-A12604BC59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100000" contrast="91000"/>
                    </a14:imgEffect>
                  </a14:imgLayer>
                </a14:imgProps>
              </a:ext>
            </a:extLst>
          </a:blip>
          <a:srcRect l="1423" r="4798" b="-1"/>
          <a:stretch/>
        </p:blipFill>
        <p:spPr>
          <a:xfrm>
            <a:off x="0" y="-4"/>
            <a:ext cx="12191980" cy="6858000"/>
          </a:xfrm>
          <a:prstGeom prst="rect">
            <a:avLst/>
          </a:prstGeom>
          <a:effectLst>
            <a:outerShdw blurRad="1270000" dist="50800" dir="5400000" sx="80000" sy="8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CB1191-A468-593F-C4FC-AA634DE9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6" y="680779"/>
            <a:ext cx="8838342" cy="9781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INTERVIEW QUESTIONNAIRE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300BE-E09E-7495-9942-E9B1F187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90" y="2617940"/>
            <a:ext cx="11003911" cy="3738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different types of intruder alarms system does Flamingo Security install?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Will the Police Come when the Alarm Goes Off?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Does the system work at night?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it possible to have alarms which are not monitored, or customer solely controls?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Does this intruder alarm system easy to use?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Does our alarms sensitive to pets?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Will our alarm work in a power cut?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AE2D4-1EFE-1AAF-2DB2-78E4B331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4935" y="255386"/>
            <a:ext cx="11910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2036-781E-C6FA-05B1-C962222B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1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26B955-2D25-830E-DFEC-09C287AD7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750" r="23750"/>
          <a:stretch/>
        </p:blipFill>
        <p:spPr>
          <a:xfrm>
            <a:off x="7451965" y="1665520"/>
            <a:ext cx="4266960" cy="42669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67F968-7CA4-722E-4CE5-1629D8B7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85944"/>
            <a:ext cx="9270638" cy="117957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REQUIRMENTS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14DDE-A8AB-2CD7-0618-8162B64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905232"/>
            <a:ext cx="6190488" cy="4266968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Intruder emergency Response.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Detect intrusions specific to a designated area of protection.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Intruder detection and false alarm detection.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Entry Exit detection.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Perimeter Detection.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Automatically record events and incidents then suggest other users.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Perform data reduction, preferably at the source, to lessen data load.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Refine raw data to eliminate redundancy and false alarms.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3F3EA-13AE-1B66-4D28-8EE61CFA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2154" y="267141"/>
            <a:ext cx="1378907" cy="365125"/>
          </a:xfrm>
        </p:spPr>
        <p:txBody>
          <a:bodyPr/>
          <a:lstStyle/>
          <a:p>
            <a:r>
              <a:rPr lang="en-US"/>
              <a:t>13/05/22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0B9EB-6F78-FACF-B821-E7A28F2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8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26B955-2D25-830E-DFEC-09C287AD7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  <a:effectLst>
            <a:outerShdw blurRad="711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67F968-7CA4-722E-4CE5-1629D8B7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75" y="700834"/>
            <a:ext cx="10783537" cy="7259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NON-FUNCTIONAL REQUIRMENTS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14DDE-A8AB-2CD7-0618-8162B64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383" y="2278966"/>
            <a:ext cx="9825300" cy="39497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response time of the system would be immediate.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camera specification.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Utilization of the system would be nearly 100 percent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Capability to create reports for following up on and taking corrective action on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Suspicious events or discovered vulnerabilities not getting immediate attention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site profile database, to be used by an operator to maintain a record of site- specific activity.</a:t>
            </a:r>
            <a:endParaRPr lang="en-US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3F3EA-13AE-1B66-4D28-8EE61CFA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61683" y="349352"/>
            <a:ext cx="11031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0B9EB-6F78-FACF-B821-E7A28F2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5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26B955-2D25-830E-DFEC-09C287AD7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8878"/>
            <a:ext cx="12191980" cy="6858000"/>
          </a:xfrm>
          <a:prstGeom prst="rect">
            <a:avLst/>
          </a:prstGeom>
          <a:effectLst>
            <a:outerShdw blurRad="711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67F968-7CA4-722E-4CE5-1629D8B7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75" y="570436"/>
            <a:ext cx="10804275" cy="12439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FUNCTIONAL REQUIRMENTS ANALYSIS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14DDE-A8AB-2CD7-0618-8162B64C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383" y="2035464"/>
            <a:ext cx="9825300" cy="4193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sensors will gather the sensing information of the intruder.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ultrasonic passive infrared (PIR) sensors are to sense biological, visual, auditory disturbance or any kind of combination of this.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 processing will help to detect body language, matching templates.</a:t>
            </a:r>
          </a:p>
          <a:p>
            <a:pPr marL="4000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Node MCU (IoT module) will help to automate the control to analyse.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Process is: </a:t>
            </a:r>
          </a:p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analysis would be done by, </a:t>
            </a:r>
          </a:p>
          <a:p>
            <a:pPr marL="114300">
              <a:lnSpc>
                <a:spcPct val="90000"/>
              </a:lnSpc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a) Local Binary Pattern.</a:t>
            </a:r>
          </a:p>
          <a:p>
            <a:pPr marL="114300">
              <a:lnSpc>
                <a:spcPct val="90000"/>
              </a:lnSpc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b) Template Match.</a:t>
            </a:r>
          </a:p>
          <a:p>
            <a:pPr marL="114300">
              <a:lnSpc>
                <a:spcPct val="90000"/>
              </a:lnSpc>
            </a:pPr>
            <a:r>
              <a:rPr lang="en-GB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c) Deep learning.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3F3EA-13AE-1B66-4D28-8EE61CFA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61683" y="349352"/>
            <a:ext cx="11031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13/05/22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0B9EB-6F78-FACF-B821-E7A28F2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3964B4-594E-DE10-C6AD-B22B2A766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249451"/>
              </p:ext>
            </p:extLst>
          </p:nvPr>
        </p:nvGraphicFramePr>
        <p:xfrm>
          <a:off x="3033316" y="3810478"/>
          <a:ext cx="5210942" cy="347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48890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{90236B48-11C7-42CD-A378-8D51B88E85E3}tf89338750_win32</Template>
  <TotalTime>482</TotalTime>
  <Words>1314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Univers</vt:lpstr>
      <vt:lpstr>Wingdings</vt:lpstr>
      <vt:lpstr>GradientUnivers</vt:lpstr>
      <vt:lpstr>Intruder alert System</vt:lpstr>
      <vt:lpstr>CONTEXT</vt:lpstr>
      <vt:lpstr>INTRODUCTION</vt:lpstr>
      <vt:lpstr>OBJECTIVE</vt:lpstr>
      <vt:lpstr> SYSTEM DESIGN APPROACH </vt:lpstr>
      <vt:lpstr>INTERVIEW QUESTIONNAIRE</vt:lpstr>
      <vt:lpstr>FUNCTIONAL REQUIRMENTS</vt:lpstr>
      <vt:lpstr>NON-FUNCTIONAL REQUIRMENTS</vt:lpstr>
      <vt:lpstr>FUNCTIONAL REQUIRMENTS ANALYSIS</vt:lpstr>
      <vt:lpstr>NON-FUNCTIONAL REQUIRMENTS ANALYSIS/COMPLEXITY</vt:lpstr>
      <vt:lpstr>DIAGRAMS  </vt:lpstr>
      <vt:lpstr>DIAGRAMS CONT.  </vt:lpstr>
      <vt:lpstr>DIAGRAMS CONT.  </vt:lpstr>
      <vt:lpstr>DIAGRAMS CONT.</vt:lpstr>
      <vt:lpstr>OUR GOALS OF PROTOTYPING </vt:lpstr>
      <vt:lpstr>OUR JOURNEY TO THE PROTOTYPING PROCESS </vt:lpstr>
      <vt:lpstr>A ROUGH SKETCH  </vt:lpstr>
      <vt:lpstr>TOOLS AND TECHNIQUES </vt:lpstr>
      <vt:lpstr>THE DEMO OF THE PROTOTYPE</vt:lpstr>
      <vt:lpstr>THE DEMO OF THE PROTOTYPE cont.</vt:lpstr>
      <vt:lpstr>THE DEMO OF THE PROTOTYPE cont.</vt:lpstr>
      <vt:lpstr>THE DEMO OF THE PROTOTYPE cont.</vt:lpstr>
      <vt:lpstr>FEEDBACK AND EVALUATION</vt:lpstr>
      <vt:lpstr>CONCLUSION</vt:lpstr>
      <vt:lpstr>FUTURE SCOPE &amp; 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Intruder alert System</dc:title>
  <dc:creator>MD SHAHRIOR SHAWON PRIO</dc:creator>
  <cp:lastModifiedBy>MD SHAHRIOR SHAWON PRIO</cp:lastModifiedBy>
  <cp:revision>11</cp:revision>
  <dcterms:created xsi:type="dcterms:W3CDTF">2022-05-14T12:47:40Z</dcterms:created>
  <dcterms:modified xsi:type="dcterms:W3CDTF">2022-05-15T10:39:33Z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